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82" r:id="rId4"/>
    <p:sldId id="283" r:id="rId5"/>
    <p:sldId id="284" r:id="rId6"/>
    <p:sldId id="285" r:id="rId7"/>
    <p:sldId id="301" r:id="rId9"/>
    <p:sldId id="303" r:id="rId10"/>
    <p:sldId id="302" r:id="rId11"/>
    <p:sldId id="286" r:id="rId12"/>
    <p:sldId id="287" r:id="rId13"/>
    <p:sldId id="291" r:id="rId14"/>
    <p:sldId id="305" r:id="rId15"/>
    <p:sldId id="304" r:id="rId16"/>
    <p:sldId id="309" r:id="rId17"/>
    <p:sldId id="306" r:id="rId18"/>
    <p:sldId id="307" r:id="rId19"/>
    <p:sldId id="308" r:id="rId20"/>
    <p:sldId id="311" r:id="rId21"/>
    <p:sldId id="288" r:id="rId22"/>
    <p:sldId id="289" r:id="rId23"/>
    <p:sldId id="328" r:id="rId24"/>
    <p:sldId id="329" r:id="rId25"/>
    <p:sldId id="292" r:id="rId26"/>
    <p:sldId id="327" r:id="rId27"/>
    <p:sldId id="293" r:id="rId28"/>
    <p:sldId id="294" r:id="rId29"/>
    <p:sldId id="298" r:id="rId30"/>
    <p:sldId id="336" r:id="rId31"/>
    <p:sldId id="30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E"/>
    <a:srgbClr val="FFCBCB"/>
    <a:srgbClr val="E9FFE2"/>
    <a:srgbClr val="FDE8BC"/>
    <a:srgbClr val="BEC2EF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大概内容就是报告里的第四大点，系统功能分析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接上图的颜色块（六大</a:t>
            </a:r>
            <a:r>
              <a:rPr lang="zh-CN" altLang="en-US"/>
              <a:t>权限）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接上图的颜色块（六大</a:t>
            </a:r>
            <a:r>
              <a:rPr lang="zh-CN" altLang="en-US"/>
              <a:t>权限）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建了索引方便</a:t>
            </a:r>
            <a:r>
              <a:rPr lang="zh-CN" altLang="en-US"/>
              <a:t>查询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建了索引方便</a:t>
            </a:r>
            <a:r>
              <a:rPr lang="zh-CN" altLang="en-US"/>
              <a:t>查询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建了索引方便</a:t>
            </a:r>
            <a:r>
              <a:rPr lang="zh-CN" altLang="en-US"/>
              <a:t>查询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后端的编程</a:t>
            </a:r>
            <a:r>
              <a:rPr lang="zh-CN" altLang="en-US"/>
              <a:t>思路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后端的编程</a:t>
            </a:r>
            <a:r>
              <a:rPr lang="zh-CN" altLang="en-US"/>
              <a:t>思路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大概内容就是报告里的第四大点，系统功能分析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聊天室的</a:t>
            </a:r>
            <a:r>
              <a:rPr lang="zh-CN" altLang="en-US"/>
              <a:t>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大概内容就是报告里的第四大点，系统功能分析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大概内容就是报告里的第四大点，系统功能分析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主要介绍外码参照</a:t>
            </a:r>
            <a:r>
              <a:rPr lang="en-US" altLang="zh-CN"/>
              <a:t>+BCNF</a:t>
            </a:r>
            <a:r>
              <a:rPr lang="zh-CN" altLang="en-US"/>
              <a:t>（部分一对多关系省了关系表，如：</a:t>
            </a:r>
            <a:r>
              <a:rPr lang="en-US" altLang="zh-CN"/>
              <a:t>message</a:t>
            </a:r>
            <a:r>
              <a:rPr lang="zh-CN" altLang="en-US"/>
              <a:t>表中的</a:t>
            </a:r>
            <a:r>
              <a:rPr lang="en-US" altLang="zh-CN"/>
              <a:t>chatroom_id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数据库的整体架构（六大部分）可以把权限也</a:t>
            </a:r>
            <a:r>
              <a:rPr lang="zh-CN" altLang="en-US"/>
              <a:t>讲了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讲团队的</a:t>
            </a:r>
            <a:r>
              <a:rPr lang="zh-CN" altLang="en-US"/>
              <a:t>树形结构怎么</a:t>
            </a:r>
            <a:r>
              <a:rPr lang="zh-CN" altLang="en-US"/>
              <a:t>实现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0.xm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image" Target="../media/image3.png"/><Relationship Id="rId6" Type="http://schemas.openxmlformats.org/officeDocument/2006/relationships/tags" Target="../tags/tag73.xml"/><Relationship Id="rId5" Type="http://schemas.openxmlformats.org/officeDocument/2006/relationships/image" Target="../media/image2.png"/><Relationship Id="rId4" Type="http://schemas.openxmlformats.org/officeDocument/2006/relationships/tags" Target="../tags/tag72.xml"/><Relationship Id="rId3" Type="http://schemas.openxmlformats.org/officeDocument/2006/relationships/image" Target="../media/image4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6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8.xm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80.xml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2.xml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4.xml"/><Relationship Id="rId3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6.xml"/><Relationship Id="rId3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1.png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3.png"/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3.png"/><Relationship Id="rId5" Type="http://schemas.openxmlformats.org/officeDocument/2006/relationships/tags" Target="../tags/tag99.xml"/><Relationship Id="rId4" Type="http://schemas.openxmlformats.org/officeDocument/2006/relationships/image" Target="../media/image2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3.png"/><Relationship Id="rId5" Type="http://schemas.openxmlformats.org/officeDocument/2006/relationships/tags" Target="../tags/tag107.xm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3.png"/><Relationship Id="rId5" Type="http://schemas.openxmlformats.org/officeDocument/2006/relationships/tags" Target="../tags/tag116.xm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3.png"/><Relationship Id="rId5" Type="http://schemas.openxmlformats.org/officeDocument/2006/relationships/tags" Target="../tags/tag125.xml"/><Relationship Id="rId4" Type="http://schemas.openxmlformats.org/officeDocument/2006/relationships/image" Target="../media/image2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image" Target="../media/image3.png"/><Relationship Id="rId5" Type="http://schemas.openxmlformats.org/officeDocument/2006/relationships/tags" Target="../tags/tag134.xml"/><Relationship Id="rId4" Type="http://schemas.openxmlformats.org/officeDocument/2006/relationships/image" Target="../media/image2.png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image" Target="../media/image3.png"/><Relationship Id="rId5" Type="http://schemas.openxmlformats.org/officeDocument/2006/relationships/tags" Target="../tags/tag145.xml"/><Relationship Id="rId4" Type="http://schemas.openxmlformats.org/officeDocument/2006/relationships/image" Target="../media/image2.png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5"/>
            <a:ext cx="12192000" cy="684431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7"/>
            </p:custDataLst>
          </p:nvPr>
        </p:nvSpPr>
        <p:spPr>
          <a:xfrm>
            <a:off x="1219229" y="2095765"/>
            <a:ext cx="4825365" cy="1846659"/>
          </a:xfrm>
        </p:spPr>
        <p:txBody>
          <a:bodyPr vert="horz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5" name="副标题 4"/>
          <p:cNvSpPr txBox="1"/>
          <p:nvPr>
            <p:ph type="subTitle" idx="3" hasCustomPrompt="1"/>
            <p:custDataLst>
              <p:tags r:id="rId8"/>
            </p:custDataLst>
          </p:nvPr>
        </p:nvSpPr>
        <p:spPr>
          <a:xfrm>
            <a:off x="1219229" y="4115857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818004"/>
            <a:ext cx="3235350" cy="3221981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625288" y="2373457"/>
            <a:ext cx="6646785" cy="2160931"/>
          </a:xfrm>
          <a:ln>
            <a:noFill/>
          </a:ln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0" y="1243508"/>
            <a:ext cx="4389120" cy="4370983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5"/>
            <a:ext cx="12192000" cy="684431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876306" y="1781102"/>
            <a:ext cx="4578388" cy="642847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9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2587144"/>
            <a:ext cx="4826038" cy="107696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762006" y="1781102"/>
            <a:ext cx="4826038" cy="642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8" name="图片 1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5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1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0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3" Type="http://schemas.openxmlformats.org/officeDocument/2006/relationships/tags" Target="../tags/tag200.xml"/><Relationship Id="rId2" Type="http://schemas.openxmlformats.org/officeDocument/2006/relationships/image" Target="../media/image5.png"/><Relationship Id="rId1" Type="http://schemas.openxmlformats.org/officeDocument/2006/relationships/tags" Target="../tags/tag19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0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tags" Target="../tags/tag203.xml"/><Relationship Id="rId2" Type="http://schemas.openxmlformats.org/officeDocument/2006/relationships/image" Target="../media/image5.png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0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3" Type="http://schemas.openxmlformats.org/officeDocument/2006/relationships/tags" Target="../tags/tag206.xml"/><Relationship Id="rId2" Type="http://schemas.openxmlformats.org/officeDocument/2006/relationships/image" Target="../media/image5.png"/><Relationship Id="rId1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0.xml"/><Relationship Id="rId5" Type="http://schemas.openxmlformats.org/officeDocument/2006/relationships/image" Target="../media/image18.png"/><Relationship Id="rId4" Type="http://schemas.openxmlformats.org/officeDocument/2006/relationships/image" Target="../media/image6.png"/><Relationship Id="rId3" Type="http://schemas.openxmlformats.org/officeDocument/2006/relationships/tags" Target="../tags/tag209.xml"/><Relationship Id="rId2" Type="http://schemas.openxmlformats.org/officeDocument/2006/relationships/image" Target="../media/image5.png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Relationship Id="rId3" Type="http://schemas.openxmlformats.org/officeDocument/2006/relationships/tags" Target="../tags/tag212.xml"/><Relationship Id="rId2" Type="http://schemas.openxmlformats.org/officeDocument/2006/relationships/image" Target="../media/image5.png"/><Relationship Id="rId1" Type="http://schemas.openxmlformats.org/officeDocument/2006/relationships/tags" Target="../tags/tag2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6.xml"/><Relationship Id="rId5" Type="http://schemas.openxmlformats.org/officeDocument/2006/relationships/image" Target="../media/image20.png"/><Relationship Id="rId4" Type="http://schemas.openxmlformats.org/officeDocument/2006/relationships/image" Target="../media/image6.png"/><Relationship Id="rId3" Type="http://schemas.openxmlformats.org/officeDocument/2006/relationships/tags" Target="../tags/tag215.xml"/><Relationship Id="rId2" Type="http://schemas.openxmlformats.org/officeDocument/2006/relationships/image" Target="../media/image5.png"/><Relationship Id="rId1" Type="http://schemas.openxmlformats.org/officeDocument/2006/relationships/tags" Target="../tags/tag2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9.xml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3" Type="http://schemas.openxmlformats.org/officeDocument/2006/relationships/tags" Target="../tags/tag218.xml"/><Relationship Id="rId2" Type="http://schemas.openxmlformats.org/officeDocument/2006/relationships/image" Target="../media/image5.png"/><Relationship Id="rId1" Type="http://schemas.openxmlformats.org/officeDocument/2006/relationships/tags" Target="../tags/tag2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6.png"/><Relationship Id="rId3" Type="http://schemas.openxmlformats.org/officeDocument/2006/relationships/tags" Target="../tags/tag221.xml"/><Relationship Id="rId2" Type="http://schemas.openxmlformats.org/officeDocument/2006/relationships/image" Target="../media/image5.png"/><Relationship Id="rId1" Type="http://schemas.openxmlformats.org/officeDocument/2006/relationships/tags" Target="../tags/tag2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file:///C:\Users\&#27424;&#38149;\AppData\Local\Temp\wps\INetCache\05a705237f094079a5b729e498b9ebd1" TargetMode="External"/><Relationship Id="rId7" Type="http://schemas.openxmlformats.org/officeDocument/2006/relationships/image" Target="../media/image23.png"/><Relationship Id="rId6" Type="http://schemas.openxmlformats.org/officeDocument/2006/relationships/image" Target="file:///C:\Users\&#27424;&#38149;\AppData\Local\Temp\wps\INetCache\4db6ac9e17037aababd257183864f5d3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3" Type="http://schemas.openxmlformats.org/officeDocument/2006/relationships/tags" Target="../tags/tag225.xml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2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3" Type="http://schemas.openxmlformats.org/officeDocument/2006/relationships/tags" Target="../tags/tag228.xml"/><Relationship Id="rId2" Type="http://schemas.openxmlformats.org/officeDocument/2006/relationships/image" Target="../media/image5.png"/><Relationship Id="rId1" Type="http://schemas.openxmlformats.org/officeDocument/2006/relationships/tags" Target="../tags/tag2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Relationship Id="rId3" Type="http://schemas.openxmlformats.org/officeDocument/2006/relationships/tags" Target="../tags/tag231.xml"/><Relationship Id="rId2" Type="http://schemas.openxmlformats.org/officeDocument/2006/relationships/image" Target="../media/image5.png"/><Relationship Id="rId1" Type="http://schemas.openxmlformats.org/officeDocument/2006/relationships/tags" Target="../tags/tag23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Relationship Id="rId3" Type="http://schemas.openxmlformats.org/officeDocument/2006/relationships/tags" Target="../tags/tag234.xml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33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image" Target="../media/image6.png"/><Relationship Id="rId3" Type="http://schemas.openxmlformats.org/officeDocument/2006/relationships/tags" Target="../tags/tag237.xml"/><Relationship Id="rId2" Type="http://schemas.openxmlformats.org/officeDocument/2006/relationships/image" Target="../media/image5.png"/><Relationship Id="rId1" Type="http://schemas.openxmlformats.org/officeDocument/2006/relationships/tags" Target="../tags/tag2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42.xml"/><Relationship Id="rId5" Type="http://schemas.openxmlformats.org/officeDocument/2006/relationships/image" Target="../media/image31.png"/><Relationship Id="rId4" Type="http://schemas.openxmlformats.org/officeDocument/2006/relationships/image" Target="../media/image6.png"/><Relationship Id="rId3" Type="http://schemas.openxmlformats.org/officeDocument/2006/relationships/tags" Target="../tags/tag241.xml"/><Relationship Id="rId2" Type="http://schemas.openxmlformats.org/officeDocument/2006/relationships/image" Target="../media/image5.png"/><Relationship Id="rId1" Type="http://schemas.openxmlformats.org/officeDocument/2006/relationships/tags" Target="../tags/tag24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../media/image34.jpeg"/><Relationship Id="rId7" Type="http://schemas.openxmlformats.org/officeDocument/2006/relationships/image" Target="../media/image33.png"/><Relationship Id="rId6" Type="http://schemas.openxmlformats.org/officeDocument/2006/relationships/image" Target="file:///C:\Users\&#27424;&#38149;\AppData\Local\Temp\wps\INetCache\73024129300aef68071bdc60a16b0f6a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6.png"/><Relationship Id="rId3" Type="http://schemas.openxmlformats.org/officeDocument/2006/relationships/tags" Target="../tags/tag244.xml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4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48.xml"/><Relationship Id="rId5" Type="http://schemas.openxmlformats.org/officeDocument/2006/relationships/image" Target="../media/image35.png"/><Relationship Id="rId4" Type="http://schemas.openxmlformats.org/officeDocument/2006/relationships/image" Target="../media/image6.png"/><Relationship Id="rId3" Type="http://schemas.openxmlformats.org/officeDocument/2006/relationships/tags" Target="../tags/tag247.xml"/><Relationship Id="rId2" Type="http://schemas.openxmlformats.org/officeDocument/2006/relationships/image" Target="../media/image5.png"/><Relationship Id="rId1" Type="http://schemas.openxmlformats.org/officeDocument/2006/relationships/tags" Target="../tags/tag24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6.png"/><Relationship Id="rId3" Type="http://schemas.openxmlformats.org/officeDocument/2006/relationships/tags" Target="../tags/tag250.xml"/><Relationship Id="rId2" Type="http://schemas.openxmlformats.org/officeDocument/2006/relationships/image" Target="../media/image5.png"/><Relationship Id="rId1" Type="http://schemas.openxmlformats.org/officeDocument/2006/relationships/tags" Target="../tags/tag24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image" Target="../media/image36.png"/><Relationship Id="rId7" Type="http://schemas.openxmlformats.org/officeDocument/2006/relationships/tags" Target="../tags/tag256.xml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6.png"/><Relationship Id="rId3" Type="http://schemas.openxmlformats.org/officeDocument/2006/relationships/tags" Target="../tags/tag25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5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6.png"/><Relationship Id="rId3" Type="http://schemas.openxmlformats.org/officeDocument/2006/relationships/tags" Target="../tags/tag172.xml"/><Relationship Id="rId2" Type="http://schemas.openxmlformats.org/officeDocument/2006/relationships/image" Target="../media/image5.png"/><Relationship Id="rId1" Type="http://schemas.openxmlformats.org/officeDocument/2006/relationships/tags" Target="../tags/tag17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tags" Target="../tags/tag177.xml"/><Relationship Id="rId4" Type="http://schemas.openxmlformats.org/officeDocument/2006/relationships/image" Target="../media/image6.png"/><Relationship Id="rId3" Type="http://schemas.openxmlformats.org/officeDocument/2006/relationships/tags" Target="../tags/tag176.xml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7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82.xml"/><Relationship Id="rId7" Type="http://schemas.openxmlformats.org/officeDocument/2006/relationships/image" Target="../media/image11.png"/><Relationship Id="rId6" Type="http://schemas.openxmlformats.org/officeDocument/2006/relationships/tags" Target="../tags/tag181.xml"/><Relationship Id="rId5" Type="http://schemas.openxmlformats.org/officeDocument/2006/relationships/image" Target="../media/image6.png"/><Relationship Id="rId4" Type="http://schemas.openxmlformats.org/officeDocument/2006/relationships/tags" Target="../tags/tag180.xml"/><Relationship Id="rId3" Type="http://schemas.openxmlformats.org/officeDocument/2006/relationships/image" Target="../media/image5.png"/><Relationship Id="rId2" Type="http://schemas.openxmlformats.org/officeDocument/2006/relationships/tags" Target="../tags/tag179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86.xml"/><Relationship Id="rId6" Type="http://schemas.openxmlformats.org/officeDocument/2006/relationships/image" Target="../media/image12.png"/><Relationship Id="rId5" Type="http://schemas.openxmlformats.org/officeDocument/2006/relationships/tags" Target="../tags/tag185.xml"/><Relationship Id="rId4" Type="http://schemas.openxmlformats.org/officeDocument/2006/relationships/image" Target="../media/image6.png"/><Relationship Id="rId3" Type="http://schemas.openxmlformats.org/officeDocument/2006/relationships/tags" Target="../tags/tag184.xml"/><Relationship Id="rId2" Type="http://schemas.openxmlformats.org/officeDocument/2006/relationships/image" Target="../media/image5.png"/><Relationship Id="rId1" Type="http://schemas.openxmlformats.org/officeDocument/2006/relationships/tags" Target="../tags/tag1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0.xml"/><Relationship Id="rId6" Type="http://schemas.openxmlformats.org/officeDocument/2006/relationships/image" Target="../media/image13.png"/><Relationship Id="rId5" Type="http://schemas.openxmlformats.org/officeDocument/2006/relationships/tags" Target="../tags/tag189.xml"/><Relationship Id="rId4" Type="http://schemas.openxmlformats.org/officeDocument/2006/relationships/image" Target="../media/image6.png"/><Relationship Id="rId3" Type="http://schemas.openxmlformats.org/officeDocument/2006/relationships/tags" Target="../tags/tag188.xml"/><Relationship Id="rId2" Type="http://schemas.openxmlformats.org/officeDocument/2006/relationships/image" Target="../media/image5.png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6.png"/><Relationship Id="rId3" Type="http://schemas.openxmlformats.org/officeDocument/2006/relationships/tags" Target="../tags/tag192.xml"/><Relationship Id="rId2" Type="http://schemas.openxmlformats.org/officeDocument/2006/relationships/image" Target="../media/image5.png"/><Relationship Id="rId1" Type="http://schemas.openxmlformats.org/officeDocument/2006/relationships/tags" Target="../tags/tag1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98.xml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3" Type="http://schemas.openxmlformats.org/officeDocument/2006/relationships/tags" Target="../tags/tag197.xml"/><Relationship Id="rId2" Type="http://schemas.openxmlformats.org/officeDocument/2006/relationships/image" Target="../media/image5.png"/><Relationship Id="rId1" Type="http://schemas.openxmlformats.org/officeDocument/2006/relationships/tags" Target="../tags/tag1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1"/>
            </p:custDataLst>
          </p:nvPr>
        </p:nvCxnSpPr>
        <p:spPr>
          <a:xfrm flipH="1">
            <a:off x="1219229" y="4757465"/>
            <a:ext cx="482536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/>
          <p:nvPr>
            <p:ph type="ctrTitle" idx="2"/>
            <p:custDataLst>
              <p:tags r:id="rId2"/>
            </p:custDataLst>
          </p:nvPr>
        </p:nvSpPr>
        <p:spPr>
          <a:xfrm>
            <a:off x="1010285" y="1577340"/>
            <a:ext cx="6169025" cy="1846580"/>
          </a:xfrm>
        </p:spPr>
        <p:txBody>
          <a:bodyPr wrap="square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乐喵体W" panose="00020600040101010101" charset="-122"/>
              </a:rPr>
              <a:t>学习生活小助手</a:t>
            </a:r>
            <a:endParaRPr lang="zh-CN" altLang="zh-CN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汉仪乐喵体W" panose="00020600040101010101" charset="-122"/>
            </a:endParaRPr>
          </a:p>
        </p:txBody>
      </p:sp>
      <p:sp>
        <p:nvSpPr>
          <p:cNvPr id="5" name="副标题 4"/>
          <p:cNvSpPr/>
          <p:nvPr>
            <p:ph type="subTitle" idx="3"/>
            <p:custDataLst>
              <p:tags r:id="rId3"/>
            </p:custDataLst>
          </p:nvPr>
        </p:nvSpPr>
        <p:spPr/>
        <p:txBody>
          <a:bodyPr wrap="square">
            <a:no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</a:rPr>
              <a:t>组长：林靖沅</a:t>
            </a:r>
            <a:endParaRPr lang="zh-CN" altLang="en-US" sz="1600" b="1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b="1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</a:rPr>
              <a:t>组员：郑耿轩、黄云汉、梁华倩</a:t>
            </a:r>
            <a:endParaRPr lang="zh-CN" altLang="en-US" sz="1600" b="1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0340" y="14675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数据库表图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4" name="图片 3" descr="数据库图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0"/>
            <a:ext cx="83312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908755" y="1467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人物部分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</a:endParaRPr>
          </a:p>
        </p:txBody>
      </p:sp>
      <p:pic>
        <p:nvPicPr>
          <p:cNvPr id="3" name="图片 2" descr="pers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378585"/>
            <a:ext cx="5849620" cy="3667760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2166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表示用户的全部信息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登录注册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用户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应用在所有页面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45255" y="1467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团体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部分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" name="图片 1" descr="group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515" y="14605"/>
            <a:ext cx="5033645" cy="686117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1150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团体管理权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多级团体关联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用户所属团体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indent="0" algn="l">
              <a:buClrTx/>
              <a:buSzTx/>
              <a:buNone/>
            </a:pP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54145" y="7055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树状的多级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团体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6" name="图片 5" descr="未命名文件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455" y="1313815"/>
            <a:ext cx="6731000" cy="465201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3"/>
          </p:cNvCxnSpPr>
          <p:nvPr/>
        </p:nvCxnSpPr>
        <p:spPr>
          <a:xfrm flipV="1">
            <a:off x="5342890" y="5773420"/>
            <a:ext cx="591185" cy="54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985260" y="6137910"/>
            <a:ext cx="135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直属于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11" idx="2"/>
          </p:cNvCxnSpPr>
          <p:nvPr/>
        </p:nvCxnSpPr>
        <p:spPr>
          <a:xfrm>
            <a:off x="6967855" y="1242695"/>
            <a:ext cx="41402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" idx="2"/>
          </p:cNvCxnSpPr>
          <p:nvPr/>
        </p:nvCxnSpPr>
        <p:spPr>
          <a:xfrm>
            <a:off x="6967855" y="1242695"/>
            <a:ext cx="715010" cy="1388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1" idx="2"/>
          </p:cNvCxnSpPr>
          <p:nvPr/>
        </p:nvCxnSpPr>
        <p:spPr>
          <a:xfrm>
            <a:off x="6967855" y="1242695"/>
            <a:ext cx="1525270" cy="605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66155" y="874395"/>
            <a:ext cx="180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该用户</a:t>
            </a:r>
            <a:r>
              <a:rPr lang="zh-CN" altLang="en-US"/>
              <a:t>间接属于</a:t>
            </a:r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61150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每个用户属于一个叶子节点团体。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用少量时间换大量空间，避免数据冗余。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918280" y="705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互帮互助部分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3" name="图片 2" descr="item"/>
          <p:cNvPicPr>
            <a:picLocks noChangeAspect="1"/>
          </p:cNvPicPr>
          <p:nvPr/>
        </p:nvPicPr>
        <p:blipFill>
          <a:blip r:embed="rId5"/>
          <a:srcRect t="2176" b="5078"/>
          <a:stretch>
            <a:fillRect/>
          </a:stretch>
        </p:blipFill>
        <p:spPr>
          <a:xfrm>
            <a:off x="4667885" y="648970"/>
            <a:ext cx="6724650" cy="519620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2166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包含互帮互助相关的内容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卖家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”“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买家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关联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团队归属、种类标签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5730" y="1467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信息分享部分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3" name="图片 2" descr="info"/>
          <p:cNvPicPr>
            <a:picLocks noChangeAspect="1"/>
          </p:cNvPicPr>
          <p:nvPr/>
        </p:nvPicPr>
        <p:blipFill>
          <a:blip r:embed="rId5"/>
          <a:srcRect b="18479"/>
          <a:stretch>
            <a:fillRect/>
          </a:stretch>
        </p:blipFill>
        <p:spPr>
          <a:xfrm>
            <a:off x="4578350" y="628015"/>
            <a:ext cx="6278880" cy="560260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2166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与互帮互助相似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913200" y="7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聊天室部分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3" name="图片 2" descr="chatro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810" y="1037590"/>
            <a:ext cx="3886835" cy="4782820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21665" y="1378585"/>
            <a:ext cx="3848735" cy="458660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储存聊天相关信息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每个事件和团体都拥有独立的聊天室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64635" y="7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角色和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帐号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964565" y="1275080"/>
          <a:ext cx="10398760" cy="5510530"/>
        </p:xfrm>
        <a:graphic>
          <a:graphicData uri="http://schemas.openxmlformats.org/drawingml/2006/table">
            <a:tbl>
              <a:tblPr/>
              <a:tblGrid>
                <a:gridCol w="2757805"/>
                <a:gridCol w="7640955"/>
              </a:tblGrid>
              <a:tr h="430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en-US" sz="18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授予权限的表</a:t>
                      </a:r>
                      <a:endParaRPr lang="en-US" sz="18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person_manager</a:t>
                      </a:r>
                      <a:endParaRPr lang="en-US" altLang="en-US" sz="16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C2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person、invitation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item_manager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8B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item、p_buy_i、p_hold_i、i_belong_g、i_hold_c、type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398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group_manager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FE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group_、p_belong_g、p_create_g、p_manage_g、g_group_g、g_hold_c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info_manager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C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info、info_belong_g、p_hold_info、info_hold_c、type_info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chatroom_manager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chatroom、message</a:t>
                      </a:r>
                      <a:endParaRPr lang="en-US" sz="16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82720" y="14675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角色和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权限建立过程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截图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160020" y="1430020"/>
            <a:ext cx="5818505" cy="5320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190615" y="1407795"/>
            <a:ext cx="5824855" cy="53206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1812925"/>
            <a:ext cx="5177155" cy="3838575"/>
          </a:xfrm>
          <a:prstGeom prst="rect">
            <a:avLst/>
          </a:prstGeom>
        </p:spPr>
      </p:pic>
      <p:pic>
        <p:nvPicPr>
          <p:cNvPr id="4" name="图片 3" descr="AE@AYH%)(T3_R3UCB@OO}C3"/>
          <p:cNvPicPr>
            <a:picLocks noChangeAspect="1"/>
          </p:cNvPicPr>
          <p:nvPr/>
        </p:nvPicPr>
        <p:blipFill>
          <a:blip r:embed="rId6"/>
          <a:srcRect l="2739"/>
          <a:stretch>
            <a:fillRect/>
          </a:stretch>
        </p:blipFill>
        <p:spPr>
          <a:xfrm>
            <a:off x="1254125" y="1477645"/>
            <a:ext cx="4680585" cy="49383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72560" y="769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索引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6553253" y="598830"/>
            <a:ext cx="5029238" cy="78354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乐喵体W" panose="00020600040101010101" charset="-122"/>
                <a:cs typeface="汉仪乐喵体W" panose="00020600040101010101" charset="-122"/>
              </a:rPr>
              <a:t>目录</a:t>
            </a:r>
            <a:endParaRPr lang="zh-CN" altLang="en-US" sz="3600" b="1" spc="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汉仪乐喵体W" panose="00020600040101010101" charset="-122"/>
              <a:cs typeface="汉仪乐喵体W" panose="00020600040101010101" charset="-122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5844593" y="2759820"/>
            <a:ext cx="288337" cy="2883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676390" y="2612390"/>
            <a:ext cx="1842135" cy="585470"/>
          </a:xfrm>
          <a:prstGeom prst="rect">
            <a:avLst/>
          </a:prstGeom>
          <a:noFill/>
        </p:spPr>
        <p:txBody>
          <a:bodyPr wrap="square" rtlCol="0"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</a:rPr>
              <a:t>功能介绍</a:t>
            </a:r>
            <a:endParaRPr lang="en-US" altLang="zh-CN" sz="2800"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6675555" y="3432849"/>
            <a:ext cx="1842317" cy="796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8864892" y="2759820"/>
            <a:ext cx="288337" cy="288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/>
          </a:bodyPr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9499600" y="2612390"/>
            <a:ext cx="2038350" cy="530225"/>
          </a:xfrm>
          <a:prstGeom prst="rect">
            <a:avLst/>
          </a:prstGeom>
          <a:noFill/>
        </p:spPr>
        <p:txBody>
          <a:bodyPr wrap="square" rtlCol="0"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</a:rPr>
              <a:t>数据库设计</a:t>
            </a:r>
            <a:endParaRPr lang="en-US" altLang="zh-CN" sz="2800"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9695854" y="3432849"/>
            <a:ext cx="1842317" cy="796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5844593" y="4721673"/>
            <a:ext cx="288337" cy="28833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6675555" y="4598146"/>
            <a:ext cx="1842317" cy="1056996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</a:rPr>
              <a:t>开发</a:t>
            </a:r>
            <a:r>
              <a:rPr lang="zh-CN" altLang="en-US" sz="540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</a:rPr>
              <a:t>介绍</a:t>
            </a:r>
            <a:endParaRPr lang="zh-CN" altLang="en-US" sz="5400"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6675555" y="5394703"/>
            <a:ext cx="1842317" cy="796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8910533" y="4721673"/>
            <a:ext cx="288337" cy="2883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/>
          </a:bodyPr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9695815" y="4598035"/>
            <a:ext cx="1842135" cy="537845"/>
          </a:xfrm>
          <a:prstGeom prst="rect">
            <a:avLst/>
          </a:prstGeom>
          <a:noFill/>
        </p:spPr>
        <p:txBody>
          <a:bodyPr wrap="square" rtlCol="0"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</a:rPr>
              <a:t>实机演示</a:t>
            </a:r>
            <a:endParaRPr lang="en-US" altLang="zh-CN" sz="2800"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9740771" y="5394703"/>
            <a:ext cx="1842317" cy="796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903040" y="1467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数据库实现和测试截图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3" name="图片 2" descr=")NXKV8L~8EEDT%5KHUTTS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05" y="1510665"/>
            <a:ext cx="8136890" cy="46272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1610360"/>
            <a:ext cx="4187190" cy="205232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" y="3959225"/>
            <a:ext cx="4160520" cy="18161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330" y="1610360"/>
            <a:ext cx="6243320" cy="205232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330" y="3959225"/>
            <a:ext cx="6243320" cy="1793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450" y="1701165"/>
            <a:ext cx="110172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前端</a:t>
            </a:r>
            <a:r>
              <a:rPr lang="zh-CN" altLang="en-US"/>
              <a:t>触发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6450" y="4050665"/>
            <a:ext cx="110172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后端</a:t>
            </a:r>
            <a:r>
              <a:rPr lang="zh-CN" altLang="en-US"/>
              <a:t>调试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45455" y="1701165"/>
            <a:ext cx="167449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p>
            <a:r>
              <a:rPr lang="zh-CN" altLang="en-US"/>
              <a:t>数据库</a:t>
            </a:r>
            <a:r>
              <a:rPr lang="zh-CN" altLang="en-US"/>
              <a:t>变化前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5455" y="4050665"/>
            <a:ext cx="167449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数据库变化</a:t>
            </a:r>
            <a:r>
              <a:rPr lang="zh-CN" altLang="en-US"/>
              <a:t>后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03040" y="1467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</a:rPr>
              <a:t>数据库实现和测试截图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5"/>
            </p:custDataLst>
          </p:nvPr>
        </p:nvSpPr>
        <p:spPr>
          <a:xfrm>
            <a:off x="1198800" y="914400"/>
            <a:ext cx="9799200" cy="25704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3、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开发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介绍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cs typeface="汉仪乐喵体W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03040" y="14675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开发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介绍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11575" y="137864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使用且仅使用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JS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Node.JS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MySQL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原生功能进行编写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全程在阿里云开发平台进行开发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pic>
        <p:nvPicPr>
          <p:cNvPr id="4" name="图片 3" descr="5-2-1系统架构示意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2609215"/>
            <a:ext cx="10532745" cy="38595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82720" y="7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服务端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4605655" y="1895475"/>
            <a:ext cx="7245985" cy="4177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11575" y="137864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无服务器，微服务来代替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异步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软件路由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统一数据库访问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pic>
        <p:nvPicPr>
          <p:cNvPr id="5" name="图片 4" descr="5-2-2阿里云路由映射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" y="4419600"/>
            <a:ext cx="3185160" cy="1653540"/>
          </a:xfrm>
          <a:prstGeom prst="rect">
            <a:avLst/>
          </a:prstGeom>
        </p:spPr>
      </p:pic>
      <p:pic>
        <p:nvPicPr>
          <p:cNvPr id="6" name="图片 5" descr="5-2-4Nodejs引擎逻辑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845" y="421005"/>
            <a:ext cx="3947795" cy="1873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05020" y="426720"/>
            <a:ext cx="3298825" cy="1468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72560" y="14675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前端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11575" y="137864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动态页面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异步</a:t>
            </a: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http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前后端交互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en-US" altLang="zh-CN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JSON</a:t>
            </a:r>
            <a:r>
              <a:rPr lang="zh-CN" altLang="en-US" sz="20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格式传输信息</a:t>
            </a:r>
            <a:endParaRPr lang="zh-CN" altLang="en-US" sz="20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pic>
        <p:nvPicPr>
          <p:cNvPr id="6" name="图片 5" descr="5-2-6聊天框线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895" y="1377950"/>
            <a:ext cx="6959600" cy="47599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5"/>
            </p:custDataLst>
          </p:nvPr>
        </p:nvSpPr>
        <p:spPr>
          <a:xfrm>
            <a:off x="1198800" y="914400"/>
            <a:ext cx="9799200" cy="25704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4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、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实机演示</a:t>
            </a:r>
            <a:endParaRPr lang="en-US">
              <a:solidFill>
                <a:schemeClr val="accent1">
                  <a:lumMod val="75000"/>
                </a:schemeClr>
              </a:solidFill>
              <a:latin typeface="汉仪乐喵体W" charset="0"/>
              <a:cs typeface="汉仪乐喵体W" charset="0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  <p:custDataLst>
              <p:tags r:id="rId6"/>
            </p:custDataLst>
          </p:nvPr>
        </p:nvSpPr>
        <p:spPr>
          <a:xfrm>
            <a:off x="1198800" y="3560400"/>
            <a:ext cx="9799200" cy="1472400"/>
          </a:xfr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单击输入您的封面副标题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答辩视频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876300"/>
            <a:ext cx="12192000" cy="5105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792486" y="3846567"/>
            <a:ext cx="1328947" cy="0"/>
          </a:xfrm>
          <a:prstGeom prst="line">
            <a:avLst/>
          </a:prstGeom>
          <a:ln w="12700"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/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>
                <a:solidFill>
                  <a:schemeClr val="accent1">
                    <a:lumMod val="75000"/>
                  </a:schemeClr>
                </a:solidFill>
              </a:rPr>
              <a:t>谢谢聆听！</a:t>
            </a:r>
            <a:endParaRPr lang="zh-CN" altLang="en-US" sz="66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5"/>
            </p:custDataLst>
          </p:nvPr>
        </p:nvSpPr>
        <p:spPr>
          <a:xfrm>
            <a:off x="1198800" y="914400"/>
            <a:ext cx="9799200" cy="25704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1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、功能介绍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乐喵体W" charset="0"/>
              <a:cs typeface="汉仪乐喵体W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55745" y="769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系统功能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344170" y="1049020"/>
            <a:ext cx="3044190" cy="4759325"/>
          </a:xfr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None/>
            </a:pPr>
            <a:r>
              <a:rPr lang="zh-CN" altLang="en-US" sz="24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①</a:t>
            </a:r>
            <a:r>
              <a:rPr lang="zh-CN" altLang="en-US" sz="28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互帮互助</a:t>
            </a:r>
            <a:endParaRPr lang="zh-CN" altLang="en-US" sz="2400" b="1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旧物交易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学习问答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跑腿代购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失物招领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活动邀人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0" algn="ctr">
              <a:buClrTx/>
              <a:buSzTx/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事情询问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pic>
        <p:nvPicPr>
          <p:cNvPr id="5" name="图片 4" descr="捕获1"/>
          <p:cNvPicPr>
            <a:picLocks noChangeAspect="1"/>
          </p:cNvPicPr>
          <p:nvPr/>
        </p:nvPicPr>
        <p:blipFill>
          <a:blip r:embed="rId6"/>
          <a:srcRect t="2497" b="5708"/>
          <a:stretch>
            <a:fillRect/>
          </a:stretch>
        </p:blipFill>
        <p:spPr>
          <a:xfrm>
            <a:off x="3388360" y="713105"/>
            <a:ext cx="5254625" cy="2614295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图片 5" descr="捕获2"/>
          <p:cNvPicPr>
            <a:picLocks noChangeAspect="1"/>
          </p:cNvPicPr>
          <p:nvPr/>
        </p:nvPicPr>
        <p:blipFill>
          <a:blip r:embed="rId7"/>
          <a:srcRect t="2321" b="9942"/>
          <a:stretch>
            <a:fillRect/>
          </a:stretch>
        </p:blipFill>
        <p:spPr>
          <a:xfrm>
            <a:off x="6847205" y="2632710"/>
            <a:ext cx="4838065" cy="2304415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7" name="图片 6" descr="捕获"/>
          <p:cNvPicPr>
            <a:picLocks noChangeAspect="1"/>
          </p:cNvPicPr>
          <p:nvPr/>
        </p:nvPicPr>
        <p:blipFill>
          <a:blip r:embed="rId8"/>
          <a:srcRect t="1849" b="6780"/>
          <a:stretch>
            <a:fillRect/>
          </a:stretch>
        </p:blipFill>
        <p:spPr>
          <a:xfrm>
            <a:off x="3388360" y="4554855"/>
            <a:ext cx="4274820" cy="2152015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捕获5"/>
          <p:cNvPicPr>
            <a:picLocks noChangeAspect="1"/>
          </p:cNvPicPr>
          <p:nvPr/>
        </p:nvPicPr>
        <p:blipFill>
          <a:blip r:embed="rId1"/>
          <a:srcRect t="1896" b="6530"/>
          <a:stretch>
            <a:fillRect/>
          </a:stretch>
        </p:blipFill>
        <p:spPr>
          <a:xfrm>
            <a:off x="3738880" y="1049020"/>
            <a:ext cx="5019040" cy="2473960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68" name="图片 1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7050" y="1049020"/>
            <a:ext cx="2686050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②</a:t>
            </a:r>
            <a:r>
              <a:rPr lang="zh-CN" altLang="en-US" sz="28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信息分享</a:t>
            </a:r>
            <a:endParaRPr lang="zh-CN" altLang="en-US" sz="2400" b="1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通知公告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宣传活动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文件资源分享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表白墙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事情询问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学习笔记分享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955745" y="7690"/>
            <a:ext cx="10969200" cy="70560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系统功能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5" name="图片 4" descr="捕获4"/>
          <p:cNvPicPr>
            <a:picLocks noChangeAspect="1"/>
          </p:cNvPicPr>
          <p:nvPr/>
        </p:nvPicPr>
        <p:blipFill>
          <a:blip r:embed="rId7"/>
          <a:srcRect t="1048"/>
          <a:stretch>
            <a:fillRect/>
          </a:stretch>
        </p:blipFill>
        <p:spPr>
          <a:xfrm>
            <a:off x="5995035" y="3211830"/>
            <a:ext cx="5476875" cy="2926080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16560" y="1036320"/>
            <a:ext cx="3251835" cy="170561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③</a:t>
            </a:r>
            <a:r>
              <a:rPr lang="zh-CN" altLang="en-US" sz="28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实时聊天室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l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商品、共享信息、社交圈均配有独立的聊天室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955745" y="7690"/>
            <a:ext cx="10969200" cy="70560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系统功能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6" name="图片 5" descr="捕获6"/>
          <p:cNvPicPr>
            <a:picLocks noChangeAspect="1"/>
          </p:cNvPicPr>
          <p:nvPr/>
        </p:nvPicPr>
        <p:blipFill>
          <a:blip r:embed="rId6"/>
          <a:srcRect r="11338"/>
          <a:stretch>
            <a:fillRect/>
          </a:stretch>
        </p:blipFill>
        <p:spPr>
          <a:xfrm>
            <a:off x="3745865" y="1188720"/>
            <a:ext cx="7945120" cy="4800600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27050" y="1023620"/>
            <a:ext cx="3044190" cy="168846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④</a:t>
            </a:r>
            <a:r>
              <a:rPr lang="zh-CN" altLang="en-US" sz="2800" b="1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社交圈管理</a:t>
            </a:r>
            <a:endParaRPr lang="zh-CN" altLang="en-US" sz="2400" b="1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自定义团体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 algn="ctr">
              <a:buNone/>
            </a:pPr>
            <a:r>
              <a:rPr lang="en-US" altLang="zh-CN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·</a:t>
            </a:r>
            <a:r>
              <a:rPr lang="zh-CN" altLang="en-US" sz="2400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权限设定严谨</a:t>
            </a:r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algn="ctr"/>
            <a:endParaRPr lang="zh-CN" altLang="en-US" sz="2400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955745" y="7690"/>
            <a:ext cx="10969200" cy="70560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汉仪乐喵体W" charset="0"/>
                <a:ea typeface="汉仪乐喵体W" charset="0"/>
                <a:sym typeface="+mn-ea"/>
              </a:rPr>
              <a:t>系统功能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汉仪乐喵体W" charset="0"/>
              <a:ea typeface="汉仪乐喵体W" charset="0"/>
              <a:sym typeface="+mn-ea"/>
            </a:endParaRPr>
          </a:p>
        </p:txBody>
      </p:sp>
      <p:pic>
        <p:nvPicPr>
          <p:cNvPr id="5" name="图片 4" descr="捕获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00" y="1506855"/>
            <a:ext cx="7395210" cy="398081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5"/>
            </p:custDataLst>
          </p:nvPr>
        </p:nvSpPr>
        <p:spPr>
          <a:xfrm>
            <a:off x="1198800" y="914400"/>
            <a:ext cx="9799200" cy="25704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2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、数据库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汉仪乐喵体W" charset="0"/>
                <a:cs typeface="汉仪乐喵体W" charset="0"/>
                <a:sym typeface="+mn-ea"/>
              </a:rPr>
              <a:t>设计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汉仪乐喵体W" charset="0"/>
              <a:cs typeface="汉仪乐喵体W" charset="0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  <p:custDataLst>
              <p:tags r:id="rId6"/>
            </p:custDataLst>
          </p:nvPr>
        </p:nvSpPr>
        <p:spPr>
          <a:xfrm>
            <a:off x="1198800" y="3560400"/>
            <a:ext cx="9799200" cy="1472400"/>
          </a:xfr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单击输入您的封面副标题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8" name="图片 1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917645" y="705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ER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图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3" name="图片 2" descr="E-R图 (3)"/>
          <p:cNvPicPr>
            <a:picLocks noChangeAspect="1"/>
          </p:cNvPicPr>
          <p:nvPr/>
        </p:nvPicPr>
        <p:blipFill>
          <a:blip r:embed="rId5"/>
          <a:srcRect l="942" t="2120" r="843" b="1333"/>
          <a:stretch>
            <a:fillRect/>
          </a:stretch>
        </p:blipFill>
        <p:spPr>
          <a:xfrm>
            <a:off x="2389505" y="0"/>
            <a:ext cx="9802495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</p:tagLst>
</file>

<file path=ppt/tags/tag101.xml><?xml version="1.0" encoding="utf-8"?>
<p:tagLst xmlns:p="http://schemas.openxmlformats.org/presentationml/2006/main">
  <p:tag name="KSO_WM_SLIDE_BACKGROUND_TYPE" val="frame"/>
</p:tagLst>
</file>

<file path=ppt/tags/tag102.xml><?xml version="1.0" encoding="utf-8"?>
<p:tagLst xmlns:p="http://schemas.openxmlformats.org/presentationml/2006/main">
  <p:tag name="KSO_WM_SLIDE_BACKGROUND_TYPE" val="frame"/>
</p:tagLst>
</file>

<file path=ppt/tags/tag103.xml><?xml version="1.0" encoding="utf-8"?>
<p:tagLst xmlns:p="http://schemas.openxmlformats.org/presentationml/2006/main">
  <p:tag name="KSO_WM_SLIDE_BACKGROUND_TYPE" val="frame"/>
</p:tagLst>
</file>

<file path=ppt/tags/tag104.xml><?xml version="1.0" encoding="utf-8"?>
<p:tagLst xmlns:p="http://schemas.openxmlformats.org/presentationml/2006/main">
  <p:tag name="KSO_WM_SLIDE_BACKGROUND_TYPE" val="frame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02063ca525e34578ba37b6ccced824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5dde0c88fab4ac087f803ff4f1dacb6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cef1c7e3b4dc4e55944356050eb0b48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1574c5051d403b803eef6b50fa48f8"/>
  <p:tag name="KSO_WM_SLIDE_BACKGROUND_TYPE" val="leftRight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c875ba795ad2428580fa913a528a5f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0bf0c02248d499db51290c49d15e28b"/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</p:tagLst>
</file>

<file path=ppt/tags/tag109.xml><?xml version="1.0" encoding="utf-8"?>
<p:tagLst xmlns:p="http://schemas.openxmlformats.org/presentationml/2006/main">
  <p:tag name="KSO_WM_SLIDE_BACKGROUND_TYPE" val="leftRight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</p:tagLst>
</file>

<file path=ppt/tags/tag111.xml><?xml version="1.0" encoding="utf-8"?>
<p:tagLst xmlns:p="http://schemas.openxmlformats.org/presentationml/2006/main">
  <p:tag name="KSO_WM_SLIDE_BACKGROUND_TYPE" val="leftRight"/>
</p:tagLst>
</file>

<file path=ppt/tags/tag112.xml><?xml version="1.0" encoding="utf-8"?>
<p:tagLst xmlns:p="http://schemas.openxmlformats.org/presentationml/2006/main">
  <p:tag name="KSO_WM_SLIDE_BACKGROUND_TYPE" val="leftRight"/>
</p:tagLst>
</file>

<file path=ppt/tags/tag113.xml><?xml version="1.0" encoding="utf-8"?>
<p:tagLst xmlns:p="http://schemas.openxmlformats.org/presentationml/2006/main">
  <p:tag name="KSO_WM_SLIDE_BACKGROUND_TYPE" val="leftRight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0d1b9dc03b9b431f8e33f715be399c9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01b7cf027d749c78c4000be4157585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700cf6bcf6ce4cd2a31ff9107e70467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dc73f522757485c90eec7fa2dbdf6bc"/>
  <p:tag name="KSO_WM_SLIDE_BACKGROUND_TYPE" val="topBottom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e1add1bf9c9b4dc9a3fc556ffc1a47e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b3e0fa8d6345b8a201c266117fac79"/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</p:tagLst>
</file>

<file path=ppt/tags/tag118.xml><?xml version="1.0" encoding="utf-8"?>
<p:tagLst xmlns:p="http://schemas.openxmlformats.org/presentationml/2006/main">
  <p:tag name="KSO_WM_SLIDE_BACKGROUND_TYPE" val="topBottom"/>
</p:tagLst>
</file>

<file path=ppt/tags/tag119.xml><?xml version="1.0" encoding="utf-8"?>
<p:tagLst xmlns:p="http://schemas.openxmlformats.org/presentationml/2006/main">
  <p:tag name="KSO_WM_SLIDE_BACKGROUND_TYPE" val="topBotto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</p:tagLst>
</file>

<file path=ppt/tags/tag121.xml><?xml version="1.0" encoding="utf-8"?>
<p:tagLst xmlns:p="http://schemas.openxmlformats.org/presentationml/2006/main">
  <p:tag name="KSO_WM_SLIDE_BACKGROUND_TYPE" val="topBottom"/>
</p:tagLst>
</file>

<file path=ppt/tags/tag122.xml><?xml version="1.0" encoding="utf-8"?>
<p:tagLst xmlns:p="http://schemas.openxmlformats.org/presentationml/2006/main">
  <p:tag name="KSO_WM_SLIDE_BACKGROUND_TYPE" val="topBottom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50f7fe47cfe64f40908ce167ad7086e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70528f3c54eeba60a85374ca56ce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f27c9e169e354c018c68a6df2bf5c6e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34098a5f294e499abc87fefb7797fc"/>
  <p:tag name="KSO_WM_SLIDE_BACKGROUND_TYPE" val="bottomTop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b013f2798ab148dd9506e980bc55a51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a781820cf2476e8e424c70281feae0"/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</p:tagLst>
</file>

<file path=ppt/tags/tag127.xml><?xml version="1.0" encoding="utf-8"?>
<p:tagLst xmlns:p="http://schemas.openxmlformats.org/presentationml/2006/main">
  <p:tag name="KSO_WM_SLIDE_BACKGROUND_TYPE" val="bottomTop"/>
</p:tagLst>
</file>

<file path=ppt/tags/tag128.xml><?xml version="1.0" encoding="utf-8"?>
<p:tagLst xmlns:p="http://schemas.openxmlformats.org/presentationml/2006/main">
  <p:tag name="KSO_WM_SLIDE_BACKGROUND_TYPE" val="bottomTop"/>
</p:tagLst>
</file>

<file path=ppt/tags/tag129.xml><?xml version="1.0" encoding="utf-8"?>
<p:tagLst xmlns:p="http://schemas.openxmlformats.org/presentationml/2006/main">
  <p:tag name="KSO_WM_SLIDE_BACKGROUND_TYPE" val="bottomTo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</p:tagLst>
</file>

<file path=ppt/tags/tag131.xml><?xml version="1.0" encoding="utf-8"?>
<p:tagLst xmlns:p="http://schemas.openxmlformats.org/presentationml/2006/main">
  <p:tag name="KSO_WM_SLIDE_BACKGROUND_TYPE" val="bottomTop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629d9ae124b742deb989a2a8254bcc1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7d61d5bcbfa49149204d26825e89b6b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a80a4874763a4bb09a7af05466d06b1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e563ceda14485c942149d2459b7626"/>
  <p:tag name="KSO_WM_SLIDE_BACKGROUND_TYPE" val="navigation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0c58a3a65b9843f5aafa5284d70351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fce42a2f98e4fd5b6669435baa91082"/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</p:tagLst>
</file>

<file path=ppt/tags/tag136.xml><?xml version="1.0" encoding="utf-8"?>
<p:tagLst xmlns:p="http://schemas.openxmlformats.org/presentationml/2006/main">
  <p:tag name="KSO_WM_SLIDE_BACKGROUND_TYPE" val="navigation"/>
</p:tagLst>
</file>

<file path=ppt/tags/tag137.xml><?xml version="1.0" encoding="utf-8"?>
<p:tagLst xmlns:p="http://schemas.openxmlformats.org/presentationml/2006/main">
  <p:tag name="KSO_WM_SLIDE_BACKGROUND_TYPE" val="navigation"/>
</p:tagLst>
</file>

<file path=ppt/tags/tag138.xml><?xml version="1.0" encoding="utf-8"?>
<p:tagLst xmlns:p="http://schemas.openxmlformats.org/presentationml/2006/main">
  <p:tag name="KSO_WM_SLIDE_BACKGROUND_TYPE" val="navigation"/>
</p:tagLst>
</file>

<file path=ppt/tags/tag139.xml><?xml version="1.0" encoding="utf-8"?>
<p:tagLst xmlns:p="http://schemas.openxmlformats.org/presentationml/2006/main">
  <p:tag name="KSO_WM_SLIDE_BACKGROUND_TYPE" val="navigation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</p:tagLst>
</file>

<file path=ppt/tags/tag141.xml><?xml version="1.0" encoding="utf-8"?>
<p:tagLst xmlns:p="http://schemas.openxmlformats.org/presentationml/2006/main">
  <p:tag name="KSO_WM_SLIDE_BACKGROUND_TYPE" val="navigation"/>
</p:tagLst>
</file>

<file path=ppt/tags/tag142.xml><?xml version="1.0" encoding="utf-8"?>
<p:tagLst xmlns:p="http://schemas.openxmlformats.org/presentationml/2006/main">
  <p:tag name="KSO_WM_SLIDE_BACKGROUND_TYPE" val="navigation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f527da6406444f2cb3850abd65fd765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7f6b944d06047999c53706ab08a98a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80a8916f2845472dba57c1eda50f85a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e9de2d8fa7348ffae84bfc85a4e25f4"/>
  <p:tag name="KSO_WM_SLIDE_BACKGROUND_TYPE" val="belt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157ca6c832b94aa7a00aba88d9acbdc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a702161aa98481ba6214c9a68c09bfa"/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</p:tagLst>
</file>

<file path=ppt/tags/tag147.xml><?xml version="1.0" encoding="utf-8"?>
<p:tagLst xmlns:p="http://schemas.openxmlformats.org/presentationml/2006/main">
  <p:tag name="KSO_WM_SLIDE_BACKGROUND_TYPE" val="belt"/>
</p:tagLst>
</file>

<file path=ppt/tags/tag148.xml><?xml version="1.0" encoding="utf-8"?>
<p:tagLst xmlns:p="http://schemas.openxmlformats.org/presentationml/2006/main">
  <p:tag name="KSO_WM_SLIDE_BACKGROUND_TYPE" val="belt"/>
</p:tagLst>
</file>

<file path=ppt/tags/tag149.xml><?xml version="1.0" encoding="utf-8"?>
<p:tagLst xmlns:p="http://schemas.openxmlformats.org/presentationml/2006/main">
  <p:tag name="KSO_WM_SLIDE_BACKGROUND_TYPE" val="belt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</p:tagLst>
</file>

<file path=ppt/tags/tag15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81"/>
</p:tagLst>
</file>

<file path=ppt/tags/tag152.xml><?xml version="1.0" encoding="utf-8"?>
<p:tagLst xmlns:p="http://schemas.openxmlformats.org/presentationml/2006/main">
  <p:tag name="KSO_WM_TEMPLATE_CATEGORY" val="custom"/>
  <p:tag name="KSO_WM_TEMPLATE_INDEX" val="2020528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81_1*i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2e34b2b25d4e4a30bbded40fc7eebe5b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c980e97159444202a620411a5082c42f&quot;,&quot;X&quot;:{&quot;Pos&quot;:1},&quot;Y&quot;:{&quot;Pos&quot;:2}},&quot;whChangeMode&quot;:0}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e7f8d54b29ea4f68b5544b20392582ab"/>
  <p:tag name="KSO_WM_UNIT_LINE_FORE_SCHEMECOLOR_INDEX_BRIGHTNESS" val="0.25"/>
  <p:tag name="KSO_WM_UNIT_LINE_FORE_SCHEMECOLOR_INDEX" val="13"/>
  <p:tag name="KSO_WM_UNIT_LINE_FILL_TYPE" val="2"/>
  <p:tag name="KSO_WM_TEMPLATE_ASSEMBLE_XID" val="5fbf64c69532eafaafd417e2"/>
  <p:tag name="KSO_WM_TEMPLATE_ASSEMBLE_GROUPID" val="5fbf64c69532eafaafd417e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81_1*a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4726afa3e65b4bf88819b5b759434b87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e7f8d54b29ea4f68b5544b20392582ab"/>
  <p:tag name="KSO_WM_UNIT_TEXT_FILL_FORE_SCHEMECOLOR_INDEX_BRIGHTNESS" val="0.15"/>
  <p:tag name="KSO_WM_UNIT_TEXT_FILL_FORE_SCHEMECOLOR_INDEX" val="13"/>
  <p:tag name="KSO_WM_UNIT_TEXT_FILL_TYPE" val="1"/>
  <p:tag name="KSO_WM_TEMPLATE_ASSEMBLE_XID" val="5fbf64c69532eafaafd417e2"/>
  <p:tag name="KSO_WM_TEMPLATE_ASSEMBLE_GROUPID" val="5fbf64c69532eafaafd417e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81_1*b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c980e97159444202a620411a5082c42f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e7f8d54b29ea4f68b5544b20392582ab"/>
  <p:tag name="KSO_WM_UNIT_TEXT_FILL_FORE_SCHEMECOLOR_INDEX_BRIGHTNESS" val="0.35"/>
  <p:tag name="KSO_WM_UNIT_TEXT_FILL_FORE_SCHEMECOLOR_INDEX" val="13"/>
  <p:tag name="KSO_WM_UNIT_TEXT_FILL_TYPE" val="1"/>
  <p:tag name="KSO_WM_TEMPLATE_ASSEMBLE_XID" val="5fbf64c69532eafaafd417e2"/>
  <p:tag name="KSO_WM_TEMPLATE_ASSEMBLE_GROUPID" val="5fbf64c69532eafaafd417e2"/>
</p:tagLst>
</file>

<file path=ppt/tags/tag156.xml><?xml version="1.0" encoding="utf-8"?>
<p:tagLst xmlns:p="http://schemas.openxmlformats.org/presentationml/2006/main">
  <p:tag name="KSO_WM_SLIDE_ID" val="custom20205281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2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SIZE" val="380*460"/>
  <p:tag name="KSO_WM_SLIDE_POSITION" val="60*39"/>
  <p:tag name="KSO_WM_CHIP_GROUPID" val="5ebf6661ddc3daf3fef3f760"/>
  <p:tag name="KSO_WM_SLIDE_LAYOUT_INFO" val="{&quot;id&quot;:&quot;2020-11-26T16:18:21&quot;,&quot;maxSize&quot;:{&quot;size1&quot;:62.85377762405961},&quot;minSize&quot;:{&quot;size1&quot;:51.45377762405962},&quot;normalSize&quot;:{&quot;size1&quot;:58.55377762405961},&quot;subLayout&quot;:[{&quot;id&quot;:&quot;2020-11-26T16:18:21&quot;,&quot;margin&quot;:{&quot;bottom&quot;:0.20331743359565735,&quot;left&quot;:3.386747360229492,&quot;right&quot;:17.074363708496094,&quot;top&quot;:5.821568489074707},&quot;type&quot;:0},{&quot;id&quot;:&quot;2020-11-26T16:18:21&quot;,&quot;margin&quot;:{&quot;bottom&quot;:5.821590900421143,&quot;left&quot;:3.386747360229492,&quot;right&quot;:17.074363708496094,&quot;top&quot;:0.2784408628940582}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bf64c69532eafaafd417e2"/>
  <p:tag name="KSO_WM_TEMPLATE_ASSEMBLE_GROUPID" val="5fbf64c69532eafaafd417e2"/>
</p:tagLst>
</file>

<file path=ppt/tags/tag157.xml><?xml version="1.0" encoding="utf-8"?>
<p:tagLst xmlns:p="http://schemas.openxmlformats.org/presentationml/2006/main">
  <p:tag name="KSO_WM_UNIT_COLOR_SCHEME_SHAPE_ID" val="20"/>
  <p:tag name="KSO_WM_UNIT_COLOR_SCHEME_PARENT_PAGE" val="0_4"/>
  <p:tag name="KSO_WM_UNIT_ISCONTENTSTITLE" val="1"/>
  <p:tag name="KSO_WM_UNIT_PRESET_TEXT" val="目录/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81_4*a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ISNUMDGMTITLE" val="0"/>
  <p:tag name="KSO_WM_CHIP_GROUPID" val="5ec7aebb8193540dcf6eab75"/>
  <p:tag name="KSO_WM_CHIP_XID" val="5ec7aebb8193540dcf6eab76"/>
  <p:tag name="KSO_WM_UNIT_DEC_AREA_ID" val="93b1e5b5756348e8aa017e07d9a6c6a1"/>
  <p:tag name="KSO_WM_CHIP_FILLAREA_FILL_RULE" val="{&quot;fill_align&quot;:&quot;lm&quot;,&quot;fill_mode&quot;:&quot;adaptive&quot;,&quot;sacle_strategy&quot;:&quot;smart&quot;}"/>
  <p:tag name="KSO_WM_ASSEMBLE_CHIP_INDEX" val="84b92885490847cf81670fd5eb038830"/>
  <p:tag name="KSO_WM_UNIT_TEXT_FILL_FORE_SCHEMECOLOR_INDEX_BRIGHTNESS" val="0"/>
  <p:tag name="KSO_WM_UNIT_TEXT_FILL_FORE_SCHEMECOLOR_INDEX" val="5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281_4*l_h_i*1_1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2df55a85a24f43629ea2bd91952954ba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UNIT_USESOURCEFORMAT_APPLY" val="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281_4*l_h_f*1_1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b975f75ea5514600a4e831e0a4412e54"/>
  <p:tag name="KSO_WM_CHIP_FILLAREA_FILL_RULE" val="{&quot;fill_align&quot;:&quot;lm&quot;,&quot;fill_mode&quot;:&quot;adaptive&quot;,&quot;sacle_strategy&quot;:&quot;stretch&quot;}"/>
  <p:tag name="KSO_WM_ASSEMBLE_CHIP_INDEX" val="742830e745ff4b3892992fd12e2c347f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5281_4*l_h_i*1_1_2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1c1998016f1b41eda061e5949f6c2a85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281_4*l_h_i*1_2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d9a9b6c39e41418eb8bdc03fc55908a3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281_4*l_h_f*1_2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f0c7f879ed6c4c7298e2001ceb34946e"/>
  <p:tag name="KSO_WM_CHIP_FILLAREA_FILL_RULE" val="{&quot;fill_align&quot;:&quot;lm&quot;,&quot;fill_mode&quot;:&quot;adaptive&quot;,&quot;sacle_strategy&quot;:&quot;stretch&quot;}"/>
  <p:tag name="KSO_WM_ASSEMBLE_CHIP_INDEX" val="742830e745ff4b3892992fd12e2c347f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5281_4*l_h_i*1_2_2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639e7af1362143e59e39a4623193b68d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281_4*l_h_i*1_3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23aeff762b2740758aa2b80f97c1a722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4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281_4*l_h_f*1_3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6f4140fc583d4c149eba0e5520a6fb4a"/>
  <p:tag name="KSO_WM_CHIP_FILLAREA_FILL_RULE" val="{&quot;fill_align&quot;:&quot;lm&quot;,&quot;fill_mode&quot;:&quot;adaptive&quot;,&quot;sacle_strategy&quot;:&quot;stretch&quot;}"/>
  <p:tag name="KSO_WM_ASSEMBLE_CHIP_INDEX" val="742830e745ff4b3892992fd12e2c347f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5281_4*l_h_i*1_3_2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a5481ebc9486412ba91e4e3a63c1518a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6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281_4*l_h_i*1_4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26e4201fb03f45929725f4b39536441b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UNIT_USESOURCEFORMAT_APPLY" val="1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281_4*l_h_f*1_4_1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90219a4a5bea4ce7bb69918c46b6557f"/>
  <p:tag name="KSO_WM_CHIP_FILLAREA_FILL_RULE" val="{&quot;fill_align&quot;:&quot;lm&quot;,&quot;fill_mode&quot;:&quot;adaptive&quot;,&quot;sacle_strategy&quot;:&quot;stretch&quot;}"/>
  <p:tag name="KSO_WM_ASSEMBLE_CHIP_INDEX" val="742830e745ff4b3892992fd12e2c347f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5281_4*l_h_i*1_4_2"/>
  <p:tag name="KSO_WM_TEMPLATE_CATEGORY" val="custom"/>
  <p:tag name="KSO_WM_TEMPLATE_INDEX" val="20205281"/>
  <p:tag name="KSO_WM_UNIT_LAYERLEVEL" val="1_1_1"/>
  <p:tag name="KSO_WM_TAG_VERSION" val="1.0"/>
  <p:tag name="KSO_WM_BEAUTIFY_FLAG" val="#wm#"/>
  <p:tag name="KSO_WM_CHIP_GROUPID" val="5f707df00ff15d9a40ebae87"/>
  <p:tag name="KSO_WM_CHIP_XID" val="5f707df00ff15d9a40ebae8a"/>
  <p:tag name="KSO_WM_UNIT_DEC_AREA_ID" val="f8a29161366f4abaa90cc63212bcdc8e"/>
  <p:tag name="KSO_WM_CHIP_FILLAREA_FILL_RULE" val="{&quot;fill_align&quot;:&quot;lm&quot;,&quot;fill_mode&quot;:&quot;adaptive&quot;,&quot;sacle_strategy&quot;:&quot;stretch&quot;}"/>
  <p:tag name="KSO_WM_UNIT_DEC_SUPPORTCHANGEPIC" val="0"/>
  <p:tag name="KSO_WM_UNIT_DEC_CHANGEPICRESERVED" val="0"/>
  <p:tag name="KSO_WM_ASSEMBLE_CHIP_INDEX" val="742830e745ff4b3892992fd12e2c347f"/>
  <p:tag name="KSO_WM_UNIT_FILL_FORE_SCHEMECOLOR_INDEX_BRIGHTNESS" val="0.6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281"/>
  <p:tag name="KSO_WM_CHIP_INFOS" val="{&quot;layout_type&quot;:&quot;forright3&quot;,&quot;slide_type&quot;:[&quot;contents&quot;],&quot;aspect_ratio&quot;:&quot;16:9&quot;}"/>
  <p:tag name="KSO_WM_CHIP_XID" val="5ebe041a0ac41c4a0a525584"/>
  <p:tag name="KSO_WM_CHIP_FILLPROP" val="[[{&quot;fill_id&quot;:&quot;5bd8f18c25e24c05bb7579581f147ba3&quot;,&quot;fill_align&quot;:&quot;lm&quot;,&quot;text_align&quot;:&quot;lm&quot;,&quot;text_direction&quot;:&quot;horizontal&quot;,&quot;chip_types&quot;:[&quot;catalogtitle&quot;]},{&quot;fill_id&quot;:&quot;9570330f79eb4c549d68026aebbae7da&quot;,&quot;fill_align&quot;:&quot;lm&quot;,&quot;text_align&quot;:&quot;lm&quot;,&quot;text_direction&quot;:&quot;horizontal&quot;,&quot;chip_types&quot;:[&quot;diagram&quot;]}],[{&quot;fill_id&quot;:&quot;5bd8f18c25e24c05bb7579581f147ba3&quot;,&quot;fill_align&quot;:&quot;cm&quot;,&quot;text_align&quot;:&quot;cm&quot;,&quot;text_direction&quot;:&quot;horizontal&quot;,&quot;chip_types&quot;:[&quot;catalogtitle&quot;]},{&quot;fill_id&quot;:&quot;9570330f79eb4c549d68026aebbae7da&quot;,&quot;fill_align&quot;:&quot;lm&quot;,&quot;text_align&quot;:&quot;lm&quot;,&quot;text_direction&quot;:&quot;horizontal&quot;,&quot;chip_types&quot;:[&quot;diagram&quot;]}],[{&quot;fill_id&quot;:&quot;5bd8f18c25e24c05bb7579581f147ba3&quot;,&quot;fill_align&quot;:&quot;cm&quot;,&quot;text_align&quot;:&quot;cm&quot;,&quot;text_direction&quot;:&quot;horizontal&quot;,&quot;chip_types&quot;:[&quot;catalogtitle&quot;]},{&quot;fill_id&quot;:&quot;9570330f79eb4c549d68026aebbae7da&quot;,&quot;fill_align&quot;:&quot;cm&quot;,&quot;text_align&quot;:&quot;lm&quot;,&quot;text_direction&quot;:&quot;horizontal&quot;,&quot;chip_types&quot;:[&quot;diagram&quot;]}]]"/>
  <p:tag name="KSO_WM_SLIDE_ID" val="custom20205281_4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SLIDE_SIZE" val="348*384"/>
  <p:tag name="KSO_WM_SLIDE_POSITION" val="546*36"/>
  <p:tag name="KSO_WM_TAG_VERSION" val="1.0"/>
  <p:tag name="KSO_WM_SLIDE_LAYOUT" val="a_l"/>
  <p:tag name="KSO_WM_SLIDE_LAYOUT_CNT" val="1_1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bf64c69532eafaafd417fd"/>
  <p:tag name="KSO_WM_TEMPLATE_ASSEMBLE_GROUPID" val="5fbf1fd79532eafaafd2988c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e8ccf52a-5e54-4638-b78c-b2d8fd1c9aef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9aeced5e-1e5c-48e0-a936-1a8fde61067c}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"/>
  <p:tag name="KSO_WM_SLIDE_BACKGROUND_TYPE" val="general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59984eb-56db-4348-b48b-6aef257694dd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378ba52-3885-4c97-8113-9900b8e9918f}"/>
</p:tagLst>
</file>

<file path=ppt/tags/tag177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59984eb-56db-4348-b48b-6aef257694dd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378ba52-3885-4c97-8113-9900b8e9918f}"/>
</p:tagLst>
</file>

<file path=ppt/tags/tag181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59984eb-56db-4348-b48b-6aef257694dd}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378ba52-3885-4c97-8113-9900b8e9918f}"/>
</p:tagLst>
</file>

<file path=ppt/tags/tag185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59984eb-56db-4348-b48b-6aef257694dd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378ba52-3885-4c97-8113-9900b8e9918f}"/>
</p:tagLst>
</file>

<file path=ppt/tags/tag189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846c03f8-2f60-462b-8993-74543150cb43}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96ec77fe-cf01-46de-86b1-51334905205d}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EXT_FILL_FORE_SCHEMECOLOR_INDEX_BRIGHTNESS" val="0.35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"/>
  <p:tag name="KSO_WM_SLIDE_BACKGROUND_TYPE" val="genera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5f5f9350-c84b-4465-b7ba-a0a402056c4b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a1921288-458b-438e-b744-e7c405b9d45d}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76017fe7-1a94-45fc-8c59-409f2c65b9a2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6e08b725-13e8-4586-acb3-9437fd66b1d4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b23b2eb-0598-4c06-a8fe-37fb9c9c582a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f05e1ae0-0b26-43fb-8158-d4ff29ed9ed5}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6554d8d-1ad5-4666-a264-8cf80294d873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e3bde4b7-aafd-4c1e-af80-d8311445f769}"/>
</p:tagLst>
</file>

<file path=ppt/tags/tag222.xml><?xml version="1.0" encoding="utf-8"?>
<p:tagLst xmlns:p="http://schemas.openxmlformats.org/presentationml/2006/main">
  <p:tag name="KSO_WM_UNIT_TABLE_BEAUTIFY" val="smartTable{b376d377-8c88-4fba-9d14-d686957d4a74}"/>
  <p:tag name="TABLE_ENDDRAG_ORIGIN_RECT" val="818*429"/>
  <p:tag name="TABLE_ENDDRAG_RECT" val="79*85*818*429"/>
  <p:tag name="TABLE_RECT" val="42.5616*107.771*832.35*413.75"/>
  <p:tag name="TABLE_EMPHASIZE_COLOR" val="6579300"/>
  <p:tag name="TABLE_ONEKEY_SKIN_IDX" val="0"/>
  <p:tag name="TABLE_SKINIDX" val="-1"/>
  <p:tag name="TABLE_COLORIDX" val="l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b6554d8d-1ad5-4666-a264-8cf80294d873}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e3bde4b7-aafd-4c1e-af80-d8311445f769}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dfb2203e-1c9c-407d-9f06-99b82df57c5a}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398c5036-f68d-4597-ba5c-73789291e92a}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dfb2203e-1c9c-407d-9f06-99b82df57c5a}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398c5036-f68d-4597-ba5c-73789291e92a}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dfb2203e-1c9c-407d-9f06-99b82df57c5a}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398c5036-f68d-4597-ba5c-73789291e92a}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1de31354-3c19-4f16-b1cc-7eb19220a942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39dc684a-eb08-412d-a544-c9bec5fd707e}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"/>
  <p:tag name="KSO_WM_SLIDE_BACKGROUND_TYPE" val="genera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4eec4f6a-2c55-421c-a46f-a73fb11510e5}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25e9ec81-f762-493b-8c22-6256a27a0cc3}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4eec4f6a-2c55-421c-a46f-a73fb11510e5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25e9ec81-f762-493b-8c22-6256a27a0cc3}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01699b21-0abe-40bb-8066-20dc331559c2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4a97324-7cee-403e-a03a-e4300f10b678}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"/>
  <p:tag name="KSO_WM_SLIDE_BACKGROUND_TYPE" val="general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c457e9b8-af9c-41f6-88ab-29b605ac74d2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1cbcf94-1992-4047-8b68-7e4f7ef8201f}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EXT_FILL_FORE_SCHEMECOLOR_INDEX_BRIGHTNESS" val="0.35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"/>
  <p:tag name="KSO_WM_SLIDE_BACKGROUND_TYPE" val="general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  <p:tag name="WM_BEAUTIFY_SHAPE_IDENTITY" val="{c457e9b8-af9c-41f6-88ab-29b605ac74d2}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  <p:tag name="WM_BEAUTIFY_SHAPE_IDENTITY" val="{71cbcf94-1992-4047-8b68-7e4f7ef8201f}"/>
</p:tagLst>
</file>

<file path=ppt/tags/tag25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32*365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"/>
  <p:tag name="KSO_WM_SLIDE_BACKGROUND_TYPE" val="general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5281_40*i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bf77e5e66e954209acbbdfed3b2f0e51"/>
  <p:tag name="KSO_WM_UNIT_DECORATE_INFO" val="{&quot;DecorateInfoH&quot;:{&quot;IsAbs&quot;:true},&quot;DecorateInfoW&quot;:{&quot;IsAbs&quot;:false},&quot;DecorateInfoX&quot;:{&quot;IsAbs&quot;:true,&quot;Pos&quot;:0},&quot;DecorateInfoY&quot;:{&quot;IsAbs&quot;:true,&quot;Pos&quot;:0},&quot;ReferentInfo&quot;:{&quot;Id&quot;:&quot;aec42960b0a84b6aa3cb2001661acd76&quot;,&quot;X&quot;:{&quot;Pos&quot;:0},&quot;Y&quot;:{&quot;Pos&quot;:2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2b594f06fe0345a89c24a48b7525b6ef"/>
  <p:tag name="KSO_WM_UNIT_LINE_FORE_SCHEMECOLOR_INDEX_BRIGHTNESS" val="0.25"/>
  <p:tag name="KSO_WM_UNIT_LINE_FORE_SCHEMECOLOR_INDEX" val="13"/>
  <p:tag name="KSO_WM_UNIT_LINE_FILL_TYPE" val="2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81_40*a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aec42960b0a84b6aa3cb2001661acd76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2b594f06fe0345a89c24a48b7525b6ef"/>
  <p:tag name="KSO_WM_UNIT_TEXT_FILL_FORE_SCHEMECOLOR_INDEX_BRIGHTNESS" val="0.15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281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05281_40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0"/>
  <p:tag name="KSO_WM_SLIDE_SIZE" val="380*460"/>
  <p:tag name="KSO_WM_SLIDE_POSITION" val="60*39"/>
  <p:tag name="KSO_WM_TAG_VERSION" val="1.0"/>
  <p:tag name="KSO_WM_SLIDE_LAYOUT" val="a_b_f"/>
  <p:tag name="KSO_WM_SLIDE_LAYOUT_CNT" val="1_1_2"/>
  <p:tag name="KSO_WM_CHIP_GROUPID" val="5ebf6661ddc3daf3fef3f760"/>
  <p:tag name="KSO_WM_SLIDE_LAYOUT_INFO" val="{&quot;id&quot;:&quot;2020-11-26T16:18:27&quot;,&quot;maxSize&quot;:{&quot;size1&quot;:44.20376654730903},&quot;minSize&quot;:{&quot;size1&quot;:33.50376654730903},&quot;normalSize&quot;:{&quot;size1&quot;:36.60376654730903},&quot;subLayout&quot;:[{&quot;id&quot;:&quot;2020-11-26T16:18:27&quot;,&quot;margin&quot;:{&quot;bottom&quot;:0.23982524871826172,&quot;left&quot;:2.434183359146118,&quot;right&quot;:18.714738845825195,&quot;top&quot;:4.947504997253418},&quot;type&quot;:0},{&quot;id&quot;:&quot;2020-11-26T16:18:27&quot;,&quot;maxSize&quot;:{&quot;size1&quot;:35.57606019583544},&quot;minSize&quot;:{&quot;size1&quot;:22.67606019583543},&quot;normalSize&quot;:{&quot;size1&quot;:30.576060195835435},&quot;subLayout&quot;:[{&quot;id&quot;:&quot;2020-11-26T16:18:27&quot;,&quot;margin&quot;:{&quot;bottom&quot;:0.48761555552482605,&quot;left&quot;:2.1166832447052,&quot;right&quot;:18.344322204589844,&quot;top&quot;:0.21349433064460754},&quot;type&quot;:0},{&quot;id&quot;:&quot;2020-11-26T16:18:27&quot;,&quot;margin&quot;:{&quot;bottom&quot;:4.947526931762695,&quot;left&quot;:2.1166832447052,&quot;right&quot;:18.344322204589844,&quot;top&quot;:0.6648091673851013},&quot;type&quot;:0}],&quot;type&quot;:0}],&quot;type&quot;:0}"/>
  <p:tag name="KSO_WM_SLIDE_BK_DARK_LIGHT" val="2"/>
  <p:tag name="KSO_WM_SLIDE_BACKGROUND_TYPE" val="general"/>
  <p:tag name="KSO_WM_SLIDE_SUPPORT_FEATURE_TYPE" val="0"/>
  <p:tag name="KSO_WM_TEMPLATE_ASSEMBLE_XID" val="5fbf64c69532eafaafd417f6"/>
  <p:tag name="KSO_WM_TEMPLATE_ASSEMBLE_GROUPID" val="5fbf1fd79532eafaafd2988c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281_1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d"/>
  <p:tag name="KSO_WM_UNIT_DEC_AREA_ID" val="06c5d36f0207429d8af4b9e5b769cbb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b8a8e50694a7a827a5c8d0e8f4e9f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a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4726afa3e65b4bf88819b5b759434b87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e7f8d54b29ea4f68b5544b20392582ab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b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c980e97159444202a620411a5082c42f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e7f8d54b29ea4f68b5544b20392582ab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2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e"/>
  <p:tag name="KSO_WM_UNIT_DEC_AREA_ID" val="1fa11bda226a455ca6ba1ba2585497f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c643b16711a471d8982d5266608e1e0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e2a2e79d46dd450f80f23d091c2085c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69c1f958fd46a3bf647e79ab38608b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f47f2a8bcc064cf9a30c31cdd038daa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9756d405b8c42e2962b15d8b4036fac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81_1*a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2"/>
  <p:tag name="KSO_WM_UNIT_TYPE" val="a"/>
  <p:tag name="KSO_WM_UNIT_INDEX" val="1"/>
  <p:tag name="KSO_WM_UNIT_ISNUMDGMTITLE" val="0"/>
  <p:tag name="KSO_WM_UNIT_PRESET_TEXT" val="单击此处可以编辑与添加低于大约三十字的章节标题"/>
  <p:tag name="KSO_WM_UNIT_BLOCK" val="0"/>
  <p:tag name="KSO_WM_UNIT_DEC_AREA_ID" val="933cf5ac4a0c4657b2fa732c8e832c36"/>
  <p:tag name="KSO_WM_CHIP_GROUPID" val="5f2a4d1d1f3c142e57c6bacd"/>
  <p:tag name="KSO_WM_CHIP_XID" val="5f2a4d1d1f3c142e57c6bace"/>
  <p:tag name="KSO_WM_CHIP_FILLAREA_FILL_RULE" val="{&quot;fill_align&quot;:&quot;cm&quot;,&quot;fill_mode&quot;:&quot;adaptive&quot;,&quot;sacle_strategy&quot;:&quot;smart&quot;}"/>
  <p:tag name="KSO_WM_ASSEMBLE_CHIP_INDEX" val="f8c7e8916c29420897b8dff624572747"/>
  <p:tag name="KSO_WM_UNIT_TEXT_FILL_FORE_SCHEMECOLOR_INDEX_BRIGHTNESS" val="0.15"/>
  <p:tag name="KSO_WM_UNIT_TEXT_FILL_FORE_SCHEMECOLOR_INDEX" val="13"/>
  <p:tag name="KSO_WM_UNIT_TEXT_FILL_TYPE" val="1"/>
  <p:tag name="KSO_WM_TEMPLATE_ASSEMBLE_XID" val="5fbf64c69532eafaafd417d9"/>
  <p:tag name="KSO_WM_TEMPLATE_ASSEMBLE_GROUPID" val="5fbf1fd79532eafaafd2988c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2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e"/>
  <p:tag name="KSO_WM_UNIT_DEC_AREA_ID" val="043b782a0dd244e78b4d1220a3bc8938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17524e0bcd14815adf38ab3bd711d8d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21b15e502eb849d8b1767f4711a1e4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c988fbcfd78487ba4274cc1691c4e8d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5281_1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d"/>
  <p:tag name="KSO_WM_UNIT_DEC_AREA_ID" val="06c5d36f0207429d8af4b9e5b769cbb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b8a8e50694a7a827a5c8d0e8f4e9f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281_1*b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PRESET_TEXT" val="单击此处添加副标题内容"/>
  <p:tag name="KSO_WM_UNIT_DEFAULT_FONT" val="16;20;2"/>
  <p:tag name="KSO_WM_UNIT_BLOCK" val="0"/>
  <p:tag name="KSO_WM_UNIT_DEC_AREA_ID" val="b810483879e54c46abefc5c634957157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2b594f06fe0345a89c24a48b7525b6ef"/>
  <p:tag name="KSO_WM_UNIT_TEXT_FILL_FORE_SCHEMECOLOR_INDEX_BRIGHTNESS" val="0.35"/>
  <p:tag name="KSO_WM_UNIT_TEXT_FILL_FORE_SCHEMECOLOR_INDEX" val="13"/>
  <p:tag name="KSO_WM_UNIT_TEXT_FILL_TYPE" val="1"/>
  <p:tag name="KSO_WM_TEMPLATE_ASSEMBLE_XID" val="5fbf64c69532eafaafd417f6"/>
  <p:tag name="KSO_WM_TEMPLATE_ASSEMBLE_GROUPID" val="5fbf1fd79532eafaafd2988c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281_1*a*1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PRESET_TEXT" val="谢谢观看"/>
  <p:tag name="KSO_WM_UNIT_DEFAULT_FONT" val="56;72;4"/>
  <p:tag name="KSO_WM_UNIT_BLOCK" val="0"/>
  <p:tag name="KSO_WM_UNIT_DEC_AREA_ID" val="aec42960b0a84b6aa3cb2001661acd76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ASSEMBLE_CHIP_INDEX" val="2b594f06fe0345a89c24a48b7525b6ef"/>
  <p:tag name="KSO_WM_UNIT_TEXT_FILL_FORE_SCHEMECOLOR_INDEX_BRIGHTNESS" val="0.15"/>
  <p:tag name="KSO_WM_UNIT_TEXT_FILL_FORE_SCHEMECOLOR_INDEX" val="13"/>
  <p:tag name="KSO_WM_UNIT_TEXT_FILL_TYPE" val="1"/>
  <p:tag name="KSO_WM_TEMPLATE_ASSEMBLE_XID" val="5fbf64c69532eafaafd417f6"/>
  <p:tag name="KSO_WM_TEMPLATE_ASSEMBLE_GROUPID" val="5fbf1fd79532eafaafd2988c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5281_1*i*2"/>
  <p:tag name="KSO_WM_TEMPLATE_CATEGORY" val="custom"/>
  <p:tag name="KSO_WM_TEMPLATE_INDEX" val="2020528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c338733915747c5898cdc64d8267ec6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b810483879e54c46abefc5c634957157&quot;,&quot;X&quot;:{&quot;Pos&quot;:1},&quot;Y&quot;:{&quot;Pos&quot;:1}},&quot;whChangeMode&quot;:0}"/>
  <p:tag name="KSO_WM_CHIP_GROUPID" val="5ebdf7a70ac41c4a0a525526"/>
  <p:tag name="KSO_WM_CHIP_XID" val="5ebdf7a70ac41c4a0a525527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2b594f06fe0345a89c24a48b7525b6e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2"/>
  <p:tag name="KSO_WM_TEMPLATE_ASSEMBLE_XID" val="5fbf64c69532eafaafd417f6"/>
  <p:tag name="KSO_WM_TEMPLATE_ASSEMBLE_GROUPID" val="5fbf1fd79532eafaafd2988c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bc06fe6384fa461194498414cc17e7d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0ea2ae68e843ea84ba408c3f64e869"/>
  <p:tag name="KSO_WM_SLIDE_BACKGROUND_TYPE" val="general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09c644bbdcf44ddab1791c5d799b24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42b3663cc943659aec87634b64660b"/>
  <p:tag name="KSO_WM_SLIDE_BACKGROUND_TYPE" val="general"/>
</p:tagLst>
</file>

<file path=ppt/tags/tag93.xml><?xml version="1.0" encoding="utf-8"?>
<p:tagLst xmlns:p="http://schemas.openxmlformats.org/presentationml/2006/main">
  <p:tag name="KSO_WM_SLIDE_BACKGROUND_TYPE" val="general"/>
</p:tagLst>
</file>

<file path=ppt/tags/tag94.xml><?xml version="1.0" encoding="utf-8"?>
<p:tagLst xmlns:p="http://schemas.openxmlformats.org/presentationml/2006/main">
  <p:tag name="KSO_WM_SLIDE_BACKGROUND_TYPE" val="general"/>
</p:tagLst>
</file>

<file path=ppt/tags/tag95.xml><?xml version="1.0" encoding="utf-8"?>
<p:tagLst xmlns:p="http://schemas.openxmlformats.org/presentationml/2006/main">
  <p:tag name="KSO_WM_SLIDE_BACKGROUND_TYPE" val="general"/>
</p:tagLst>
</file>

<file path=ppt/tags/tag96.xml><?xml version="1.0" encoding="utf-8"?>
<p:tagLst xmlns:p="http://schemas.openxmlformats.org/presentationml/2006/main">
  <p:tag name="KSO_WM_SLIDE_BACKGROUND_TYPE" val="general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5281_5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1"/>
  <p:tag name="KSO_WM_UNIT_DEC_AREA_ID" val="282bf67811bb4461922dd3d68ba82f6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252fd6df6b489dad2b6ac9abcb4fa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3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8f"/>
  <p:tag name="KSO_WM_UNIT_DEC_AREA_ID" val="f54931286f0e43ddae9192c4325a6fc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b021f661b864416bd54c67c479161cb"/>
  <p:tag name="KSO_WM_SLIDE_BACKGROUND_TYPE" val="frame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5281_4*i*1"/>
  <p:tag name="KSO_WM_TEMPLATE_CATEGORY" val="chip"/>
  <p:tag name="KSO_WM_TEMPLATE_INDEX" val="20205281"/>
  <p:tag name="KSO_WM_UNIT_LAYERLEVEL" val="1"/>
  <p:tag name="KSO_WM_TAG_VERSION" val="1.0"/>
  <p:tag name="KSO_WM_BEAUTIFY_FLAG" val="#wm#"/>
  <p:tag name="KSO_WM_CHIP_GROUPID" val="5fbf1fd79532eafaafd2988c"/>
  <p:tag name="KSO_WM_CHIP_XID" val="5fbf1fd79532eafaafd29890"/>
  <p:tag name="KSO_WM_UNIT_DEC_AREA_ID" val="212e9daf4cce4cfca13278d308d7b21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b396a9770a24ed1a5eb2fcef81f862c"/>
  <p:tag name="KSO_WM_SLIDE_BACKGROUND_TYPE" val="frame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EF5F7"/>
      </a:dk2>
      <a:lt2>
        <a:srgbClr val="FFFFFF"/>
      </a:lt2>
      <a:accent1>
        <a:srgbClr val="5CADB1"/>
      </a:accent1>
      <a:accent2>
        <a:srgbClr val="64AEA0"/>
      </a:accent2>
      <a:accent3>
        <a:srgbClr val="6CAF8F"/>
      </a:accent3>
      <a:accent4>
        <a:srgbClr val="73AF7E"/>
      </a:accent4>
      <a:accent5>
        <a:srgbClr val="7BB06D"/>
      </a:accent5>
      <a:accent6>
        <a:srgbClr val="83B15C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WPS 演示</Application>
  <PresentationFormat>宽屏</PresentationFormat>
  <Paragraphs>167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Wingdings</vt:lpstr>
      <vt:lpstr>幼圆</vt:lpstr>
      <vt:lpstr>汉仪乐喵体W</vt:lpstr>
      <vt:lpstr>汉仪乐喵体W</vt:lpstr>
      <vt:lpstr>Segoe Print</vt:lpstr>
      <vt:lpstr>Arial Unicode MS</vt:lpstr>
      <vt:lpstr>Calibri</vt:lpstr>
      <vt:lpstr>Office 主题​​</vt:lpstr>
      <vt:lpstr>2_Office 主题​​</vt:lpstr>
      <vt:lpstr>学习生活小助手</vt:lpstr>
      <vt:lpstr>PowerPoint 演示文稿</vt:lpstr>
      <vt:lpstr>1、功能介绍</vt:lpstr>
      <vt:lpstr>系统功能</vt:lpstr>
      <vt:lpstr>PowerPoint 演示文稿</vt:lpstr>
      <vt:lpstr>PowerPoint 演示文稿</vt:lpstr>
      <vt:lpstr>PowerPoint 演示文稿</vt:lpstr>
      <vt:lpstr>2、数据库设计</vt:lpstr>
      <vt:lpstr>PowerPoint 演示文稿</vt:lpstr>
      <vt:lpstr>数据库表图</vt:lpstr>
      <vt:lpstr>PowerPoint 演示文稿</vt:lpstr>
      <vt:lpstr>PowerPoint 演示文稿</vt:lpstr>
      <vt:lpstr>树状的多级团体</vt:lpstr>
      <vt:lpstr>PowerPoint 演示文稿</vt:lpstr>
      <vt:lpstr>PowerPoint 演示文稿</vt:lpstr>
      <vt:lpstr>PowerPoint 演示文稿</vt:lpstr>
      <vt:lpstr>角色和帐号</vt:lpstr>
      <vt:lpstr>角色和权限建立过程截图</vt:lpstr>
      <vt:lpstr>PowerPoint 演示文稿</vt:lpstr>
      <vt:lpstr>PowerPoint 演示文稿</vt:lpstr>
      <vt:lpstr>PowerPoint 演示文稿</vt:lpstr>
      <vt:lpstr>3、开发介绍</vt:lpstr>
      <vt:lpstr>开发介绍</vt:lpstr>
      <vt:lpstr>服务端</vt:lpstr>
      <vt:lpstr>前端</vt:lpstr>
      <vt:lpstr>4、实机演示</vt:lpstr>
      <vt:lpstr>PowerPoint 演示文稿</vt:lpstr>
      <vt:lpstr>谢谢聆听！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._.</cp:lastModifiedBy>
  <cp:revision>167</cp:revision>
  <dcterms:created xsi:type="dcterms:W3CDTF">2019-06-19T02:08:00Z</dcterms:created>
  <dcterms:modified xsi:type="dcterms:W3CDTF">2021-07-10T19:12:46Z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1749DC1DBB5A48A4A08671484859A97F</vt:lpwstr>
  </property>
</Properties>
</file>